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9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84467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37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14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89611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292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527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456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875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560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3625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368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3315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8308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501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418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1688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577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Comidas y bebidas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Marina </a:t>
            </a:r>
            <a:r>
              <a:rPr lang="es-ES" dirty="0" err="1" smtClean="0"/>
              <a:t>milovanov</a:t>
            </a:r>
            <a:r>
              <a:rPr lang="sr-Latn-RS" dirty="0" err="1" smtClean="0"/>
              <a:t>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03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638872">
            <a:off x="174978" y="1056231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000" dirty="0" smtClean="0"/>
              <a:t>                               ¡ g r a c i a s 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81772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La </a:t>
            </a:r>
            <a:r>
              <a:rPr lang="sr-Latn-RS" dirty="0" err="1" smtClean="0"/>
              <a:t>unidad</a:t>
            </a:r>
            <a:r>
              <a:rPr lang="sr-Latn-RS" dirty="0" smtClean="0"/>
              <a:t> </a:t>
            </a:r>
            <a:r>
              <a:rPr lang="en-US" dirty="0" smtClean="0"/>
              <a:t>4 – </a:t>
            </a:r>
            <a:r>
              <a:rPr lang="en-US" dirty="0" err="1" smtClean="0"/>
              <a:t>comidas</a:t>
            </a:r>
            <a:r>
              <a:rPr lang="en-US" dirty="0" smtClean="0"/>
              <a:t> y </a:t>
            </a:r>
            <a:r>
              <a:rPr lang="en-US" dirty="0" err="1" smtClean="0"/>
              <a:t>bebidas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Ud</a:t>
            </a:r>
            <a:r>
              <a:rPr lang="sr-Latn-RS" dirty="0" err="1" smtClean="0"/>
              <a:t>žbenik</a:t>
            </a:r>
            <a:r>
              <a:rPr lang="sr-Latn-RS" dirty="0" smtClean="0"/>
              <a:t> </a:t>
            </a:r>
            <a:r>
              <a:rPr lang="sr-Latn-RS" dirty="0" err="1" smtClean="0"/>
              <a:t>compa</a:t>
            </a:r>
            <a:r>
              <a:rPr lang="es-ES" smtClean="0"/>
              <a:t>ñeros 1</a:t>
            </a:r>
            <a:endParaRPr lang="en-US" smtClean="0"/>
          </a:p>
          <a:p>
            <a:r>
              <a:rPr lang="sr-Latn-RS" dirty="0" smtClean="0"/>
              <a:t>Peti </a:t>
            </a:r>
            <a:r>
              <a:rPr lang="sr-Latn-RS" dirty="0" smtClean="0"/>
              <a:t>razred osnovne škole</a:t>
            </a:r>
          </a:p>
          <a:p>
            <a:r>
              <a:rPr lang="sr-Latn-RS" dirty="0" smtClean="0"/>
              <a:t>rečnik</a:t>
            </a:r>
            <a:r>
              <a:rPr lang="en-US" dirty="0" smtClean="0"/>
              <a:t> – </a:t>
            </a:r>
            <a:r>
              <a:rPr lang="sr-Latn-RS" dirty="0" smtClean="0"/>
              <a:t>hrana i piće</a:t>
            </a:r>
          </a:p>
          <a:p>
            <a:r>
              <a:rPr lang="sr-Latn-RS" dirty="0" smtClean="0"/>
              <a:t>Dnevna rutina</a:t>
            </a:r>
            <a:r>
              <a:rPr lang="es-ES" dirty="0" smtClean="0"/>
              <a:t>– </a:t>
            </a:r>
            <a:r>
              <a:rPr lang="sr-Latn-RS" dirty="0" smtClean="0"/>
              <a:t>doručak, ručak, večera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19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06"/>
            <a:ext cx="9187070" cy="851452"/>
          </a:xfrm>
        </p:spPr>
        <p:txBody>
          <a:bodyPr/>
          <a:lstStyle/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54158"/>
            <a:ext cx="10394707" cy="4420427"/>
          </a:xfrm>
        </p:spPr>
        <p:txBody>
          <a:bodyPr/>
          <a:lstStyle/>
          <a:p>
            <a:r>
              <a:rPr lang="sr-Latn-RS" dirty="0" smtClean="0"/>
              <a:t>Tema: </a:t>
            </a:r>
            <a:r>
              <a:rPr lang="en-US" dirty="0" err="1" smtClean="0"/>
              <a:t>Hrana</a:t>
            </a:r>
            <a:r>
              <a:rPr lang="en-US" dirty="0" smtClean="0"/>
              <a:t> I pi</a:t>
            </a:r>
            <a:r>
              <a:rPr lang="sr-Latn-RS" dirty="0" smtClean="0"/>
              <a:t>će u </a:t>
            </a:r>
            <a:r>
              <a:rPr lang="sr-Latn-RS" dirty="0" err="1" smtClean="0"/>
              <a:t>španiji</a:t>
            </a:r>
            <a:r>
              <a:rPr lang="sr-Latn-RS" dirty="0" smtClean="0"/>
              <a:t> i hispanskoj </a:t>
            </a:r>
            <a:r>
              <a:rPr lang="sr-Latn-RS" dirty="0" err="1" smtClean="0"/>
              <a:t>americi</a:t>
            </a:r>
            <a:endParaRPr lang="sr-Latn-RS" dirty="0" smtClean="0"/>
          </a:p>
          <a:p>
            <a:r>
              <a:rPr lang="sr-Latn-RS" dirty="0" smtClean="0"/>
              <a:t>Nastava na daljinu</a:t>
            </a:r>
          </a:p>
          <a:p>
            <a:r>
              <a:rPr lang="sr-Latn-RS" dirty="0" smtClean="0"/>
              <a:t>Microsoft </a:t>
            </a:r>
            <a:r>
              <a:rPr lang="sr-Latn-RS" dirty="0" err="1" smtClean="0"/>
              <a:t>teams</a:t>
            </a:r>
            <a:r>
              <a:rPr lang="sr-Latn-RS" dirty="0" smtClean="0"/>
              <a:t> platforma</a:t>
            </a:r>
          </a:p>
          <a:p>
            <a:r>
              <a:rPr lang="sr-Latn-RS" dirty="0" smtClean="0"/>
              <a:t>Prezentacije </a:t>
            </a:r>
            <a:r>
              <a:rPr lang="sr-Latn-RS" dirty="0" err="1" smtClean="0"/>
              <a:t>učenikA</a:t>
            </a:r>
            <a:r>
              <a:rPr lang="es-ES" dirty="0" smtClean="0"/>
              <a:t> u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-u</a:t>
            </a:r>
            <a:endParaRPr lang="sr-Latn-RS" dirty="0" smtClean="0"/>
          </a:p>
          <a:p>
            <a:r>
              <a:rPr lang="sr-Latn-RS" dirty="0" smtClean="0"/>
              <a:t>Neočekivani rezultat: kulinarski specijaliteti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spremili</a:t>
            </a:r>
            <a:r>
              <a:rPr lang="en-US" dirty="0" smtClean="0"/>
              <a:t> u</a:t>
            </a:r>
            <a:r>
              <a:rPr lang="sr-Latn-RS" dirty="0" err="1" smtClean="0"/>
              <a:t>čenici</a:t>
            </a: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43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Los </a:t>
            </a:r>
            <a:r>
              <a:rPr lang="sr-Latn-RS" dirty="0" err="1" smtClean="0"/>
              <a:t>burritos</a:t>
            </a:r>
            <a:endParaRPr lang="en-US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86" y="1630017"/>
            <a:ext cx="7455954" cy="4194303"/>
          </a:xfrm>
        </p:spPr>
      </p:pic>
    </p:spTree>
    <p:extLst>
      <p:ext uri="{BB962C8B-B14F-4D97-AF65-F5344CB8AC3E}">
        <p14:creationId xmlns:p14="http://schemas.microsoft.com/office/powerpoint/2010/main" val="2399106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La </a:t>
            </a:r>
            <a:r>
              <a:rPr lang="sr-Latn-RS" dirty="0" err="1" smtClean="0"/>
              <a:t>tortilla</a:t>
            </a:r>
            <a:r>
              <a:rPr lang="sr-Latn-RS" dirty="0" smtClean="0"/>
              <a:t> </a:t>
            </a:r>
            <a:r>
              <a:rPr lang="sr-Latn-RS" dirty="0" err="1" smtClean="0"/>
              <a:t>espa</a:t>
            </a:r>
            <a:r>
              <a:rPr lang="es-ES" dirty="0" smtClean="0"/>
              <a:t>ñola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97" y="1837765"/>
            <a:ext cx="3548390" cy="473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668" y="2425278"/>
            <a:ext cx="4700105" cy="35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6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paella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33" y="1630237"/>
            <a:ext cx="3718006" cy="49563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29" y="1630237"/>
            <a:ext cx="3718007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0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churros con chocolate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85" y="2266123"/>
            <a:ext cx="5442227" cy="40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3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ajo blanco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75" y="1837765"/>
            <a:ext cx="5832543" cy="45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5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paella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3" y="1864508"/>
            <a:ext cx="4964828" cy="37236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96" y="1837765"/>
            <a:ext cx="5000487" cy="37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2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248</TotalTime>
  <Words>95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Comidas y bebidas</vt:lpstr>
      <vt:lpstr>La unidad 4 – comidas y bebidas</vt:lpstr>
      <vt:lpstr>tema</vt:lpstr>
      <vt:lpstr>Los burritos</vt:lpstr>
      <vt:lpstr>La tortilla española</vt:lpstr>
      <vt:lpstr>La paella</vt:lpstr>
      <vt:lpstr>Los churros con chocolate</vt:lpstr>
      <vt:lpstr>El ajo blanco</vt:lpstr>
      <vt:lpstr>La paella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¿Cuánto durará el planeta al paso que vamos?</dc:title>
  <dc:creator>admin</dc:creator>
  <cp:lastModifiedBy>admin</cp:lastModifiedBy>
  <cp:revision>39</cp:revision>
  <dcterms:created xsi:type="dcterms:W3CDTF">2020-03-24T22:37:21Z</dcterms:created>
  <dcterms:modified xsi:type="dcterms:W3CDTF">2020-05-31T21:14:04Z</dcterms:modified>
</cp:coreProperties>
</file>